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38" r:id="rId2"/>
  </p:sld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6" r:id="rId12"/>
  </p:sldIdLst>
  <p:sldSz cx="12192000" cy="6858000"/>
  <p:notesSz cx="6858000" cy="914400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57" autoAdjust="0"/>
  </p:normalViewPr>
  <p:slideViewPr>
    <p:cSldViewPr snapToGrid="0">
      <p:cViewPr varScale="1">
        <p:scale>
          <a:sx n="63" d="100"/>
          <a:sy n="63" d="100"/>
        </p:scale>
        <p:origin x="86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A479D0D-21F8-55CA-290D-32BCFFA17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6607D851-5B7E-0926-D380-EBCA164F3B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l-SI"/>
              <a:t>Kliknite, če želite urediti slog podnaslova matrice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1829C1CC-94A2-7067-34AB-558067B6C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3641D-5DA4-47C2-9A6C-B30BED564BDF}" type="datetimeFigureOut">
              <a:rPr lang="sl-SI" smtClean="0"/>
              <a:t>27. 12. 2022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E24CFFBC-8108-DD64-163E-1EBC9F25A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2F59AE38-8C28-ED16-58F0-86714CEC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78CDE-EF88-4656-BD5B-AAC9492805BE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500113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53506FB-AF34-8BAA-D779-08342533B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navpičnega besedila 2">
            <a:extLst>
              <a:ext uri="{FF2B5EF4-FFF2-40B4-BE49-F238E27FC236}">
                <a16:creationId xmlns:a16="http://schemas.microsoft.com/office/drawing/2014/main" id="{C5C462E4-D162-738E-F05F-F016F1D08E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A9380AA8-ABA3-8E52-3CE7-1AE567EF4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3641D-5DA4-47C2-9A6C-B30BED564BDF}" type="datetimeFigureOut">
              <a:rPr lang="sl-SI" smtClean="0"/>
              <a:t>27. 12. 2022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C71C243E-9876-310A-95E0-D48AA8B60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B4A2185D-2AEB-28C9-E504-C695956BF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78CDE-EF88-4656-BD5B-AAC9492805BE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001704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vpični naslov 1">
            <a:extLst>
              <a:ext uri="{FF2B5EF4-FFF2-40B4-BE49-F238E27FC236}">
                <a16:creationId xmlns:a16="http://schemas.microsoft.com/office/drawing/2014/main" id="{D9C9F5C7-03AC-D97D-5F55-18D1CFA503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navpičnega besedila 2">
            <a:extLst>
              <a:ext uri="{FF2B5EF4-FFF2-40B4-BE49-F238E27FC236}">
                <a16:creationId xmlns:a16="http://schemas.microsoft.com/office/drawing/2014/main" id="{D8AA2211-3E46-C2C0-25B1-FD55024891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2C89CCEE-15DD-C262-7B9D-00AB8C67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3641D-5DA4-47C2-9A6C-B30BED564BDF}" type="datetimeFigureOut">
              <a:rPr lang="sl-SI" smtClean="0"/>
              <a:t>27. 12. 2022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A477813F-722E-73F4-79A6-05AB79E41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23B024D3-8A37-70E3-3A97-967A5006A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78CDE-EF88-4656-BD5B-AAC9492805BE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439797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sl-SI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D07F02BB-92E9-4603-A563-E6F7D04ED40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12735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712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21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49B319F-19B3-FB53-49DA-02C25D370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7A81A85C-ACD7-8B66-5D55-BC2BC434F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DD86F95E-DC84-3F97-A661-98A58F75A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3641D-5DA4-47C2-9A6C-B30BED564BDF}" type="datetimeFigureOut">
              <a:rPr lang="sl-SI" smtClean="0"/>
              <a:t>27. 12. 2022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8F372AB7-08CA-8F03-A78B-CA7ABA01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BDF435A6-2AE7-3E22-EB3A-520328438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78CDE-EF88-4656-BD5B-AAC9492805BE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727077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ED9E947-F106-3E31-3736-86D7DE53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7F075A6B-885C-D725-B25E-FD2960FB6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6E58F68E-54E4-B08F-B3C2-6455ED3AB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3641D-5DA4-47C2-9A6C-B30BED564BDF}" type="datetimeFigureOut">
              <a:rPr lang="sl-SI" smtClean="0"/>
              <a:t>27. 12. 2022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B5830B1A-F540-4B9B-E5E1-A724B2215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7D746E19-97AF-6783-43FE-E1733177B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78CDE-EF88-4656-BD5B-AAC9492805BE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196309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45BD0F8-9183-673E-F985-05E85D15B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CC84D452-4DEC-6752-5295-81887CD0F1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vsebine 3">
            <a:extLst>
              <a:ext uri="{FF2B5EF4-FFF2-40B4-BE49-F238E27FC236}">
                <a16:creationId xmlns:a16="http://schemas.microsoft.com/office/drawing/2014/main" id="{A728E328-8F3D-0885-2B5E-8F894FCE36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75CEF1EE-B90D-C041-2435-19AF69DB3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3641D-5DA4-47C2-9A6C-B30BED564BDF}" type="datetimeFigureOut">
              <a:rPr lang="sl-SI" smtClean="0"/>
              <a:t>27. 12. 2022</a:t>
            </a:fld>
            <a:endParaRPr lang="sl-SI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D8DA0A24-F782-B5CB-F40F-A3080C604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A9ACA179-48FD-7F79-8EA1-1BD75C556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78CDE-EF88-4656-BD5B-AAC9492805BE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06908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E681AD2-FDC7-BF1D-ABAE-3FF039937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84044FBD-E85C-E47E-54BC-5591BA0C7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Označba mesta vsebine 3">
            <a:extLst>
              <a:ext uri="{FF2B5EF4-FFF2-40B4-BE49-F238E27FC236}">
                <a16:creationId xmlns:a16="http://schemas.microsoft.com/office/drawing/2014/main" id="{028EB02C-8310-E67A-248F-F4F5C24BAD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5" name="Označba mesta besedila 4">
            <a:extLst>
              <a:ext uri="{FF2B5EF4-FFF2-40B4-BE49-F238E27FC236}">
                <a16:creationId xmlns:a16="http://schemas.microsoft.com/office/drawing/2014/main" id="{6572F1E2-8C4C-9E0C-9517-5C5C4FD13A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6" name="Označba mesta vsebine 5">
            <a:extLst>
              <a:ext uri="{FF2B5EF4-FFF2-40B4-BE49-F238E27FC236}">
                <a16:creationId xmlns:a16="http://schemas.microsoft.com/office/drawing/2014/main" id="{6A53D387-C273-A5B2-F8EE-2EC30D6D38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7" name="Označba mesta datuma 6">
            <a:extLst>
              <a:ext uri="{FF2B5EF4-FFF2-40B4-BE49-F238E27FC236}">
                <a16:creationId xmlns:a16="http://schemas.microsoft.com/office/drawing/2014/main" id="{9292EEC5-11FE-A1BB-FDE6-557CEC2F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3641D-5DA4-47C2-9A6C-B30BED564BDF}" type="datetimeFigureOut">
              <a:rPr lang="sl-SI" smtClean="0"/>
              <a:t>27. 12. 2022</a:t>
            </a:fld>
            <a:endParaRPr lang="sl-SI"/>
          </a:p>
        </p:txBody>
      </p:sp>
      <p:sp>
        <p:nvSpPr>
          <p:cNvPr id="8" name="Označba mesta noge 7">
            <a:extLst>
              <a:ext uri="{FF2B5EF4-FFF2-40B4-BE49-F238E27FC236}">
                <a16:creationId xmlns:a16="http://schemas.microsoft.com/office/drawing/2014/main" id="{8DEB654C-F118-9CEA-8E25-CD4123313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Označba mesta številke diapozitiva 8">
            <a:extLst>
              <a:ext uri="{FF2B5EF4-FFF2-40B4-BE49-F238E27FC236}">
                <a16:creationId xmlns:a16="http://schemas.microsoft.com/office/drawing/2014/main" id="{7B5F1245-18B5-5D69-3037-4CF2B672F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78CDE-EF88-4656-BD5B-AAC9492805BE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186475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11355EE-4DBE-734D-B111-FB1511872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datuma 2">
            <a:extLst>
              <a:ext uri="{FF2B5EF4-FFF2-40B4-BE49-F238E27FC236}">
                <a16:creationId xmlns:a16="http://schemas.microsoft.com/office/drawing/2014/main" id="{C773FC08-8A5B-92C8-D559-6303007E9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3641D-5DA4-47C2-9A6C-B30BED564BDF}" type="datetimeFigureOut">
              <a:rPr lang="sl-SI" smtClean="0"/>
              <a:t>27. 12. 2022</a:t>
            </a:fld>
            <a:endParaRPr lang="sl-SI"/>
          </a:p>
        </p:txBody>
      </p:sp>
      <p:sp>
        <p:nvSpPr>
          <p:cNvPr id="4" name="Označba mesta noge 3">
            <a:extLst>
              <a:ext uri="{FF2B5EF4-FFF2-40B4-BE49-F238E27FC236}">
                <a16:creationId xmlns:a16="http://schemas.microsoft.com/office/drawing/2014/main" id="{2AC5916B-86F8-191C-E422-553447465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5" name="Označba mesta številke diapozitiva 4">
            <a:extLst>
              <a:ext uri="{FF2B5EF4-FFF2-40B4-BE49-F238E27FC236}">
                <a16:creationId xmlns:a16="http://schemas.microsoft.com/office/drawing/2014/main" id="{E3558468-E02E-B0C1-F630-2C8335AFE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78CDE-EF88-4656-BD5B-AAC9492805BE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524227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datuma 1">
            <a:extLst>
              <a:ext uri="{FF2B5EF4-FFF2-40B4-BE49-F238E27FC236}">
                <a16:creationId xmlns:a16="http://schemas.microsoft.com/office/drawing/2014/main" id="{9B3CF3F6-9077-5147-DDB8-FAAE95DD6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3641D-5DA4-47C2-9A6C-B30BED564BDF}" type="datetimeFigureOut">
              <a:rPr lang="sl-SI" smtClean="0"/>
              <a:t>27. 12. 2022</a:t>
            </a:fld>
            <a:endParaRPr lang="sl-SI"/>
          </a:p>
        </p:txBody>
      </p:sp>
      <p:sp>
        <p:nvSpPr>
          <p:cNvPr id="3" name="Označba mesta noge 2">
            <a:extLst>
              <a:ext uri="{FF2B5EF4-FFF2-40B4-BE49-F238E27FC236}">
                <a16:creationId xmlns:a16="http://schemas.microsoft.com/office/drawing/2014/main" id="{3AC4BF8B-3DBB-18BE-5E85-DEA22D8FE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Označba mesta številke diapozitiva 3">
            <a:extLst>
              <a:ext uri="{FF2B5EF4-FFF2-40B4-BE49-F238E27FC236}">
                <a16:creationId xmlns:a16="http://schemas.microsoft.com/office/drawing/2014/main" id="{11CD01CA-E17F-A0E5-D6AF-89F998FAC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78CDE-EF88-4656-BD5B-AAC9492805BE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118740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C81D3A8-1539-C18C-EAE5-62F8C968A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657550A2-A6F7-103D-FD9E-993BE6B9A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besedila 3">
            <a:extLst>
              <a:ext uri="{FF2B5EF4-FFF2-40B4-BE49-F238E27FC236}">
                <a16:creationId xmlns:a16="http://schemas.microsoft.com/office/drawing/2014/main" id="{25B3D6B4-D4EC-E5B1-2B93-451B95E2A6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5308B8B0-7242-A8EE-3DBF-0EF410313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3641D-5DA4-47C2-9A6C-B30BED564BDF}" type="datetimeFigureOut">
              <a:rPr lang="sl-SI" smtClean="0"/>
              <a:t>27. 12. 2022</a:t>
            </a:fld>
            <a:endParaRPr lang="sl-SI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DDFBA4E5-2271-DDED-DC00-E4C7D75FF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EBE08AA0-BDB1-7E7A-44F9-D2372BB84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78CDE-EF88-4656-BD5B-AAC9492805BE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708329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E47BBCB-B164-19AB-0EDE-F4F36218C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slike 2">
            <a:extLst>
              <a:ext uri="{FF2B5EF4-FFF2-40B4-BE49-F238E27FC236}">
                <a16:creationId xmlns:a16="http://schemas.microsoft.com/office/drawing/2014/main" id="{949DBBBF-F343-A4D1-A1FF-0B313A041E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l-SI"/>
          </a:p>
        </p:txBody>
      </p:sp>
      <p:sp>
        <p:nvSpPr>
          <p:cNvPr id="4" name="Označba mesta besedila 3">
            <a:extLst>
              <a:ext uri="{FF2B5EF4-FFF2-40B4-BE49-F238E27FC236}">
                <a16:creationId xmlns:a16="http://schemas.microsoft.com/office/drawing/2014/main" id="{17D533EC-1DF2-9EEE-0D22-B5C95C6356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B386035A-1D3D-4994-8B45-7119A16D1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3641D-5DA4-47C2-9A6C-B30BED564BDF}" type="datetimeFigureOut">
              <a:rPr lang="sl-SI" smtClean="0"/>
              <a:t>27. 12. 2022</a:t>
            </a:fld>
            <a:endParaRPr lang="sl-SI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DB176C37-C435-045D-326A-9C4511275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A85197B8-2147-EF5D-34FB-60A7CFE94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78CDE-EF88-4656-BD5B-AAC9492805BE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567497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naslova 1">
            <a:extLst>
              <a:ext uri="{FF2B5EF4-FFF2-40B4-BE49-F238E27FC236}">
                <a16:creationId xmlns:a16="http://schemas.microsoft.com/office/drawing/2014/main" id="{23108719-664B-0D51-461E-C7B2BF4AE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0D80010F-AA65-BE78-B650-776D021A2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7CAB6CED-7BA0-60DF-E9FB-18E7783D51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3641D-5DA4-47C2-9A6C-B30BED564BDF}" type="datetimeFigureOut">
              <a:rPr lang="sl-SI" smtClean="0"/>
              <a:t>27. 12. 2022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B5967B5C-1757-A7B1-2D05-A95554F1E4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4DB25850-5B6F-CB61-31B4-078D0B2909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78CDE-EF88-4656-BD5B-AAC9492805BE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536658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3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l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12/27/2022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328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7" r:id="rId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4B9DE3-1715-4EE3-99FA-C9BC12F5D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835A7D-21BE-F20B-4D17-86DC53809F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432" r="-1" b="2183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C45AB512-3D6F-289A-6D79-06E547703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799418"/>
            <a:ext cx="5613398" cy="292935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sl-SI" sz="4100" dirty="0">
                <a:solidFill>
                  <a:srgbClr val="FFFFFF"/>
                </a:solidFill>
              </a:rPr>
              <a:t>Spletna aplikacija za ogled plezalnih poti</a:t>
            </a:r>
            <a:endParaRPr lang="en-US" sz="4100" dirty="0">
              <a:solidFill>
                <a:srgbClr val="FFFFFF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Podnaslov 2">
            <a:extLst>
              <a:ext uri="{FF2B5EF4-FFF2-40B4-BE49-F238E27FC236}">
                <a16:creationId xmlns:a16="http://schemas.microsoft.com/office/drawing/2014/main" id="{A1C7D171-B809-8E44-1F67-B492BEB68C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3728775"/>
            <a:ext cx="5533671" cy="2299681"/>
          </a:xfr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r"/>
            <a:endParaRPr lang="en-US" sz="2000" dirty="0">
              <a:solidFill>
                <a:srgbClr val="FFFFFF"/>
              </a:solidFill>
            </a:endParaRPr>
          </a:p>
          <a:p>
            <a:pPr algn="r"/>
            <a:endParaRPr lang="en-US" sz="2000" dirty="0">
              <a:solidFill>
                <a:srgbClr val="FFFFFF"/>
              </a:solidFill>
            </a:endParaRPr>
          </a:p>
          <a:p>
            <a:pPr algn="r"/>
            <a:endParaRPr lang="en-US" sz="2000" dirty="0">
              <a:solidFill>
                <a:srgbClr val="FFFFFF"/>
              </a:solidFill>
            </a:endParaRPr>
          </a:p>
          <a:p>
            <a:pPr algn="r"/>
            <a:r>
              <a:rPr lang="en-US" sz="2000" dirty="0">
                <a:solidFill>
                  <a:srgbClr val="FFFFFF"/>
                </a:solidFill>
              </a:rPr>
              <a:t>								</a:t>
            </a:r>
            <a:r>
              <a:rPr lang="sl-SI" sz="2000" dirty="0">
                <a:solidFill>
                  <a:srgbClr val="FFFFFF"/>
                </a:solidFill>
              </a:rPr>
              <a:t>Urban Prah, Žiga Pečar, </a:t>
            </a:r>
            <a:r>
              <a:rPr lang="en-US" sz="2000" dirty="0">
                <a:solidFill>
                  <a:srgbClr val="FFFFFF"/>
                </a:solidFill>
              </a:rPr>
              <a:t>Jure Farič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239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14C99F8-E66C-D2B3-4EA5-4892A3E2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z="4400" dirty="0"/>
              <a:t>Stvari, ki bi lahko izboljšali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32033867-DB40-D342-349A-067E42804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2734812"/>
            <a:ext cx="10506991" cy="3144780"/>
          </a:xfrm>
        </p:spPr>
        <p:txBody>
          <a:bodyPr>
            <a:normAutofit/>
          </a:bodyPr>
          <a:lstStyle/>
          <a:p>
            <a:pPr marL="342900" indent="-342900" algn="just">
              <a:buFontTx/>
              <a:buChar char="-"/>
            </a:pPr>
            <a:r>
              <a:rPr lang="sl-SI" dirty="0"/>
              <a:t>Bolj učinkovito bi si lahko razdelili delo</a:t>
            </a:r>
          </a:p>
          <a:p>
            <a:pPr marL="342900" indent="-342900" algn="just">
              <a:buFontTx/>
              <a:buChar char="-"/>
            </a:pPr>
            <a:r>
              <a:rPr lang="sl-SI" dirty="0"/>
              <a:t>Boljša komunikacija (večkrat bi se morali dobiti)</a:t>
            </a:r>
          </a:p>
          <a:p>
            <a:pPr marL="342900" indent="-342900" algn="just">
              <a:buFontTx/>
              <a:buChar char="-"/>
            </a:pPr>
            <a:r>
              <a:rPr lang="sl-SI" dirty="0"/>
              <a:t>Večkratna revizija projekta</a:t>
            </a:r>
          </a:p>
          <a:p>
            <a:pPr marL="342900" indent="-342900" algn="just">
              <a:buFontTx/>
              <a:buChar char="-"/>
            </a:pPr>
            <a:r>
              <a:rPr lang="en-US" dirty="0" err="1"/>
              <a:t>Bolj</a:t>
            </a:r>
            <a:r>
              <a:rPr lang="en-US" dirty="0"/>
              <a:t> </a:t>
            </a:r>
            <a:r>
              <a:rPr lang="en-US" dirty="0" err="1"/>
              <a:t>raz</a:t>
            </a:r>
            <a:r>
              <a:rPr lang="en-SI" dirty="0" err="1"/>
              <a:t>členjena</a:t>
            </a:r>
            <a:r>
              <a:rPr lang="en-SI" dirty="0"/>
              <a:t> in </a:t>
            </a:r>
            <a:r>
              <a:rPr lang="en-SI" dirty="0" err="1"/>
              <a:t>koordinirana</a:t>
            </a:r>
            <a:r>
              <a:rPr lang="en-SI" dirty="0"/>
              <a:t> </a:t>
            </a:r>
            <a:r>
              <a:rPr lang="sl-SI" dirty="0"/>
              <a:t>izdelava spletne strani</a:t>
            </a:r>
            <a:r>
              <a:rPr lang="en-SI" dirty="0"/>
              <a:t> (</a:t>
            </a:r>
            <a:r>
              <a:rPr lang="en-SI" dirty="0" err="1"/>
              <a:t>kodiranje</a:t>
            </a:r>
            <a:r>
              <a:rPr lang="en-SI" dirty="0"/>
              <a:t>)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348251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14C99F8-E66C-D2B3-4EA5-4892A3E2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z="5400" dirty="0"/>
              <a:t>Prvi Del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32033867-DB40-D342-349A-067E42804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2734812"/>
            <a:ext cx="10506991" cy="3144780"/>
          </a:xfrm>
        </p:spPr>
        <p:txBody>
          <a:bodyPr>
            <a:normAutofit fontScale="62500" lnSpcReduction="20000"/>
          </a:bodyPr>
          <a:lstStyle/>
          <a:p>
            <a:pPr algn="just"/>
            <a:r>
              <a:rPr lang="sl-SI" dirty="0"/>
              <a:t>1. Teden – Priprava projekta</a:t>
            </a:r>
          </a:p>
          <a:p>
            <a:pPr marL="342900" indent="-342900" algn="just">
              <a:buFontTx/>
              <a:buChar char="-"/>
            </a:pPr>
            <a:r>
              <a:rPr lang="sl-SI" dirty="0"/>
              <a:t>Priprava individualnih projektov ter opis specifikacij</a:t>
            </a:r>
          </a:p>
          <a:p>
            <a:pPr algn="just"/>
            <a:r>
              <a:rPr lang="sl-SI" dirty="0"/>
              <a:t>2. Teden – Načrtovanje in deljenje dela</a:t>
            </a:r>
          </a:p>
          <a:p>
            <a:pPr marL="342900" indent="-342900" algn="just">
              <a:buFontTx/>
              <a:buChar char="-"/>
            </a:pPr>
            <a:r>
              <a:rPr lang="sl-SI" dirty="0"/>
              <a:t>Razdelitev v skupine ter dogovor glede skupnega projekta na katerem bomo sodelovali</a:t>
            </a:r>
          </a:p>
          <a:p>
            <a:pPr marL="342900" indent="-342900" algn="just">
              <a:buFontTx/>
              <a:buChar char="-"/>
            </a:pPr>
            <a:r>
              <a:rPr lang="sl-SI" dirty="0"/>
              <a:t>Vzpostavitev komunikacijskih kanalov</a:t>
            </a:r>
          </a:p>
          <a:p>
            <a:pPr marL="342900" indent="-342900" algn="just">
              <a:buFontTx/>
              <a:buChar char="-"/>
            </a:pPr>
            <a:r>
              <a:rPr lang="sl-SI" dirty="0"/>
              <a:t>Priprava </a:t>
            </a:r>
            <a:r>
              <a:rPr lang="sl-SI" dirty="0" err="1"/>
              <a:t>Git</a:t>
            </a:r>
            <a:r>
              <a:rPr lang="sl-SI" dirty="0"/>
              <a:t> </a:t>
            </a:r>
            <a:r>
              <a:rPr lang="sl-SI" dirty="0" err="1"/>
              <a:t>repozitorija</a:t>
            </a:r>
            <a:r>
              <a:rPr lang="sl-SI" dirty="0"/>
              <a:t> za dodajanje projekta ter prenos projekta</a:t>
            </a:r>
          </a:p>
          <a:p>
            <a:pPr marL="342900" indent="-342900" algn="just">
              <a:buFontTx/>
              <a:buChar char="-"/>
            </a:pPr>
            <a:r>
              <a:rPr lang="sl-SI" dirty="0"/>
              <a:t>Dogovor glede uporabe tehnologije (node.js + </a:t>
            </a:r>
            <a:r>
              <a:rPr lang="sl-SI" dirty="0" err="1"/>
              <a:t>express</a:t>
            </a:r>
            <a:r>
              <a:rPr lang="sl-SI" dirty="0"/>
              <a:t>)</a:t>
            </a:r>
          </a:p>
          <a:p>
            <a:pPr marL="342900" indent="-342900" algn="just">
              <a:buFontTx/>
              <a:buChar char="-"/>
            </a:pPr>
            <a:r>
              <a:rPr lang="sl-SI" dirty="0"/>
              <a:t>Raziskava obstoječih rešitev in njihovega delovanja</a:t>
            </a:r>
          </a:p>
          <a:p>
            <a:pPr marL="342900" indent="-342900" algn="just">
              <a:buFontTx/>
              <a:buChar char="-"/>
            </a:pPr>
            <a:r>
              <a:rPr lang="sl-SI" dirty="0"/>
              <a:t>Navedba specifikacij</a:t>
            </a:r>
          </a:p>
          <a:p>
            <a:pPr marL="342900" indent="-342900" algn="just">
              <a:buFontTx/>
              <a:buChar char="-"/>
            </a:pPr>
            <a:r>
              <a:rPr lang="sl-SI" dirty="0"/>
              <a:t>Priprava primera podatkovne baze </a:t>
            </a:r>
          </a:p>
          <a:p>
            <a:pPr marL="342900" indent="-342900" algn="just">
              <a:buFontTx/>
              <a:buChar char="-"/>
            </a:pPr>
            <a:endParaRPr lang="sl-S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0AAB35-E0B2-4388-B449-1E2AB7917FC0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315456" y="714780"/>
            <a:ext cx="5029200" cy="268524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234109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8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A14C99F8-E66C-D2B3-4EA5-4892A3E2C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6160"/>
            <a:ext cx="3964251" cy="2237925"/>
          </a:xfrm>
        </p:spPr>
        <p:txBody>
          <a:bodyPr>
            <a:normAutofit/>
          </a:bodyPr>
          <a:lstStyle/>
          <a:p>
            <a:r>
              <a:rPr lang="sl-SI"/>
              <a:t>Prvi Del</a:t>
            </a:r>
          </a:p>
        </p:txBody>
      </p:sp>
      <p:cxnSp>
        <p:nvCxnSpPr>
          <p:cNvPr id="38" name="Straight Connector 10">
            <a:extLst>
              <a:ext uri="{FF2B5EF4-FFF2-40B4-BE49-F238E27FC236}">
                <a16:creationId xmlns:a16="http://schemas.microsoft.com/office/drawing/2014/main" id="{E9615127-4E4B-44AE-B157-C50975D41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32033867-DB40-D342-349A-067E42804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3408254"/>
            <a:ext cx="3964250" cy="247003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l-SI" sz="1400" dirty="0"/>
              <a:t>3. Teden - Maketa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sl-SI" sz="1400" dirty="0"/>
              <a:t>Ugotovitev, da </a:t>
            </a:r>
            <a:r>
              <a:rPr lang="sl-SI" sz="1400" dirty="0" err="1"/>
              <a:t>mysql</a:t>
            </a:r>
            <a:r>
              <a:rPr lang="sl-SI" sz="1400" dirty="0"/>
              <a:t> podatkovna baza ni primerna za naš projekt ter začetek uporabe </a:t>
            </a:r>
            <a:r>
              <a:rPr lang="sl-SI" sz="1400" dirty="0" err="1"/>
              <a:t>nosql</a:t>
            </a:r>
            <a:r>
              <a:rPr lang="sl-SI" sz="1400" dirty="0"/>
              <a:t> podatkovne baze </a:t>
            </a:r>
            <a:r>
              <a:rPr lang="sl-SI" sz="1400" dirty="0" err="1"/>
              <a:t>MongoDB</a:t>
            </a:r>
            <a:endParaRPr lang="sl-SI" sz="1400" dirty="0"/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sl-SI" sz="1400" dirty="0"/>
              <a:t>Optimizacija podatkovne baze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sl-SI" sz="1400" dirty="0"/>
              <a:t>Izdelava makete ter priprava poročila dela za 3. teden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sl-SI" sz="1400" dirty="0"/>
              <a:t>Maketa: </a:t>
            </a:r>
          </a:p>
          <a:p>
            <a:pPr>
              <a:lnSpc>
                <a:spcPct val="90000"/>
              </a:lnSpc>
            </a:pPr>
            <a:endParaRPr lang="sl-SI" sz="1400" dirty="0"/>
          </a:p>
          <a:p>
            <a:pPr>
              <a:lnSpc>
                <a:spcPct val="90000"/>
              </a:lnSpc>
            </a:pPr>
            <a:endParaRPr lang="sl-SI" sz="1400" dirty="0"/>
          </a:p>
        </p:txBody>
      </p:sp>
      <p:cxnSp>
        <p:nvCxnSpPr>
          <p:cNvPr id="39" name="Straight Connector 12">
            <a:extLst>
              <a:ext uri="{FF2B5EF4-FFF2-40B4-BE49-F238E27FC236}">
                <a16:creationId xmlns:a16="http://schemas.microsoft.com/office/drawing/2014/main" id="{B607C7DF-2703-4D3B-B500-8182840C0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Slika 3" descr="Slika, ki vsebuje besede preslikava&#10;&#10;Opis je samodejno ustvarjen">
            <a:extLst>
              <a:ext uri="{FF2B5EF4-FFF2-40B4-BE49-F238E27FC236}">
                <a16:creationId xmlns:a16="http://schemas.microsoft.com/office/drawing/2014/main" id="{34D56F50-AB72-61E9-8E78-790994639C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40694" y="1682922"/>
            <a:ext cx="6588977" cy="349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511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A14C99F8-E66C-D2B3-4EA5-4892A3E2C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6160"/>
            <a:ext cx="3964251" cy="2237925"/>
          </a:xfrm>
        </p:spPr>
        <p:txBody>
          <a:bodyPr>
            <a:normAutofit/>
          </a:bodyPr>
          <a:lstStyle/>
          <a:p>
            <a:r>
              <a:rPr lang="sl-SI"/>
              <a:t>Prvi Del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615127-4E4B-44AE-B157-C50975D41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32033867-DB40-D342-349A-067E42804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3408254"/>
            <a:ext cx="3964250" cy="247003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l-SI" sz="1400" dirty="0"/>
              <a:t>4. Teden – Poročilo napredka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sl-SI" sz="1400" dirty="0"/>
              <a:t>Nadaljevanje dela kot je bilo dogovorjeno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sl-SI" sz="1400" dirty="0"/>
              <a:t>Priprava </a:t>
            </a:r>
            <a:r>
              <a:rPr lang="sl-SI" sz="1400" dirty="0" err="1"/>
              <a:t>frontend</a:t>
            </a:r>
            <a:r>
              <a:rPr lang="sl-SI" sz="1400" dirty="0"/>
              <a:t> strani (prijava, registracija, postavitev strani) ter začetek testiranja delujočega </a:t>
            </a:r>
            <a:r>
              <a:rPr lang="sl-SI" sz="1400" dirty="0" err="1"/>
              <a:t>backenda</a:t>
            </a:r>
            <a:endParaRPr lang="sl-SI" sz="1400" dirty="0"/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sl-SI" sz="1400" dirty="0"/>
              <a:t>Ločeno delo na določenih funkcionalnostih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sl-SI" sz="1400" dirty="0"/>
              <a:t>Pregled delovanja podatkovne baze ter pravilnost izpisov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endParaRPr lang="sl-SI" sz="1400" dirty="0"/>
          </a:p>
          <a:p>
            <a:pPr marL="342900" indent="-342900">
              <a:lnSpc>
                <a:spcPct val="90000"/>
              </a:lnSpc>
              <a:buFontTx/>
              <a:buChar char="-"/>
            </a:pPr>
            <a:endParaRPr lang="sl-SI" sz="1400" dirty="0"/>
          </a:p>
          <a:p>
            <a:pPr marL="342900" indent="-342900">
              <a:lnSpc>
                <a:spcPct val="90000"/>
              </a:lnSpc>
              <a:buFontTx/>
              <a:buChar char="-"/>
            </a:pPr>
            <a:endParaRPr lang="sl-SI" sz="1400" dirty="0"/>
          </a:p>
          <a:p>
            <a:pPr marL="342900" indent="-342900">
              <a:lnSpc>
                <a:spcPct val="90000"/>
              </a:lnSpc>
              <a:buFontTx/>
              <a:buChar char="-"/>
            </a:pPr>
            <a:endParaRPr lang="sl-SI" sz="1400" dirty="0"/>
          </a:p>
          <a:p>
            <a:pPr>
              <a:lnSpc>
                <a:spcPct val="90000"/>
              </a:lnSpc>
            </a:pPr>
            <a:endParaRPr lang="sl-SI" sz="1400" dirty="0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A8B6D1A3-427E-7A5E-4DB7-9995B975A7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6" t="9441" r="14383" b="18173"/>
          <a:stretch/>
        </p:blipFill>
        <p:spPr bwMode="auto">
          <a:xfrm>
            <a:off x="6195710" y="648547"/>
            <a:ext cx="3098881" cy="2499864"/>
          </a:xfrm>
          <a:prstGeom prst="rect">
            <a:avLst/>
          </a:prstGeom>
          <a:noFill/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607C7DF-2703-4D3B-B500-8182840C0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A442958-47CD-C3E0-372F-AEB920636643}"/>
              </a:ext>
            </a:extLst>
          </p:cNvPr>
          <p:cNvPicPr/>
          <p:nvPr/>
        </p:nvPicPr>
        <p:blipFill rotWithShape="1">
          <a:blip r:embed="rId3"/>
          <a:srcRect l="31873" t="25061" r="30624" b="19886"/>
          <a:stretch/>
        </p:blipFill>
        <p:spPr>
          <a:xfrm>
            <a:off x="4929450" y="3393337"/>
            <a:ext cx="5656710" cy="2499864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33629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A14C99F8-E66C-D2B3-4EA5-4892A3E2C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6160"/>
            <a:ext cx="3964251" cy="2237925"/>
          </a:xfrm>
        </p:spPr>
        <p:txBody>
          <a:bodyPr>
            <a:normAutofit/>
          </a:bodyPr>
          <a:lstStyle/>
          <a:p>
            <a:r>
              <a:rPr lang="sl-SI"/>
              <a:t>Prvi Del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615127-4E4B-44AE-B157-C50975D41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32033867-DB40-D342-349A-067E42804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3408254"/>
            <a:ext cx="3964250" cy="247003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l-SI" sz="1400" dirty="0"/>
              <a:t>5. Teden – Zaključek prvega dela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sl-SI" sz="1400" dirty="0"/>
              <a:t>Zaradi časovne stiske (kolokvijev) nismo bili zmožni povezati projekta v končno celoto 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sl-SI" sz="1400" dirty="0"/>
              <a:t>Zaradi tega imamo 3 ločene končne rešitve, ki ne delujejo kot celota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sl-SI" sz="1400" dirty="0"/>
              <a:t>Dogovor glede kombiniranja vseh rešitev v skupno delujočo celoto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endParaRPr lang="sl-SI" sz="1400" dirty="0"/>
          </a:p>
          <a:p>
            <a:pPr marL="342900" indent="-342900">
              <a:lnSpc>
                <a:spcPct val="90000"/>
              </a:lnSpc>
              <a:buFontTx/>
              <a:buChar char="-"/>
            </a:pPr>
            <a:endParaRPr lang="sl-SI" sz="1400" dirty="0"/>
          </a:p>
          <a:p>
            <a:pPr marL="342900" indent="-342900">
              <a:lnSpc>
                <a:spcPct val="90000"/>
              </a:lnSpc>
              <a:buFontTx/>
              <a:buChar char="-"/>
            </a:pPr>
            <a:endParaRPr lang="sl-SI" sz="1400" dirty="0"/>
          </a:p>
          <a:p>
            <a:pPr marL="342900" indent="-342900">
              <a:lnSpc>
                <a:spcPct val="90000"/>
              </a:lnSpc>
              <a:buFontTx/>
              <a:buChar char="-"/>
            </a:pPr>
            <a:endParaRPr lang="sl-SI" sz="1400" dirty="0"/>
          </a:p>
          <a:p>
            <a:pPr>
              <a:lnSpc>
                <a:spcPct val="90000"/>
              </a:lnSpc>
            </a:pPr>
            <a:endParaRPr lang="sl-SI" sz="14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607C7DF-2703-4D3B-B500-8182840C0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8F40163-D5E3-DE20-72F3-C9F604B1462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346735" y="601105"/>
            <a:ext cx="3670287" cy="3349009"/>
          </a:xfrm>
          <a:prstGeom prst="rect">
            <a:avLst/>
          </a:prstGeom>
          <a:ln w="0">
            <a:noFill/>
          </a:ln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EAE3CEB-F4DA-F59A-A450-9C5DA0621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904" y="4039779"/>
            <a:ext cx="7055042" cy="221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2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9" name="Rectangle 1030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50" name="Straight Connector 1032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83487F-9332-E5B3-E324-1C4AD567E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97092" y="614387"/>
            <a:ext cx="7593516" cy="296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Slika 3">
            <a:extLst>
              <a:ext uri="{FF2B5EF4-FFF2-40B4-BE49-F238E27FC236}">
                <a16:creationId xmlns:a16="http://schemas.microsoft.com/office/drawing/2014/main" id="{3CC59675-3561-ED4A-4699-E49A6427E18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6560" y="1072132"/>
            <a:ext cx="3444617" cy="3693959"/>
          </a:xfrm>
          <a:prstGeom prst="rect">
            <a:avLst/>
          </a:prstGeom>
        </p:spPr>
      </p:pic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32033867-DB40-D342-349A-067E42804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3408254"/>
            <a:ext cx="5503374" cy="247003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l-SI" sz="1700" dirty="0"/>
              <a:t>6. Teden – Drug del 1. teden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sl-SI" sz="1700" dirty="0"/>
              <a:t>Sprejem </a:t>
            </a:r>
            <a:r>
              <a:rPr lang="sl-SI" sz="1700" dirty="0" err="1"/>
              <a:t>feedbacka</a:t>
            </a:r>
            <a:r>
              <a:rPr lang="sl-SI" sz="1700" dirty="0"/>
              <a:t> od asistenta ter delovanje na tem kar je bilo rečeno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sl-SI" sz="1700" dirty="0"/>
              <a:t>Povezava vseh rešitev v končno celoto, ki deluje kot je bilo zastavljeno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sl-SI" sz="1700" dirty="0"/>
              <a:t>Izdelava </a:t>
            </a:r>
            <a:r>
              <a:rPr lang="sl-SI" sz="1700" dirty="0" err="1"/>
              <a:t>kanban</a:t>
            </a:r>
            <a:r>
              <a:rPr lang="sl-SI" sz="1700" dirty="0"/>
              <a:t> tabele, poročila, dokumentacije z navodili, kako našo rešitev vzpostaviti ter izdelava predstavitve obeh delov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endParaRPr lang="sl-SI" sz="1700" dirty="0"/>
          </a:p>
          <a:p>
            <a:pPr marL="342900" indent="-342900">
              <a:lnSpc>
                <a:spcPct val="90000"/>
              </a:lnSpc>
              <a:buFontTx/>
              <a:buChar char="-"/>
            </a:pPr>
            <a:endParaRPr lang="sl-SI" sz="1700" dirty="0"/>
          </a:p>
          <a:p>
            <a:pPr marL="342900" indent="-342900">
              <a:lnSpc>
                <a:spcPct val="90000"/>
              </a:lnSpc>
              <a:buFontTx/>
              <a:buChar char="-"/>
            </a:pPr>
            <a:endParaRPr lang="sl-SI" sz="1700" dirty="0"/>
          </a:p>
          <a:p>
            <a:pPr marL="342900" indent="-342900">
              <a:lnSpc>
                <a:spcPct val="90000"/>
              </a:lnSpc>
              <a:buFontTx/>
              <a:buChar char="-"/>
            </a:pPr>
            <a:endParaRPr lang="sl-SI" sz="1700" dirty="0"/>
          </a:p>
          <a:p>
            <a:pPr>
              <a:lnSpc>
                <a:spcPct val="90000"/>
              </a:lnSpc>
            </a:pPr>
            <a:endParaRPr lang="sl-SI" sz="1700" dirty="0"/>
          </a:p>
        </p:txBody>
      </p:sp>
      <p:cxnSp>
        <p:nvCxnSpPr>
          <p:cNvPr id="1051" name="Straight Connector 1034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PoljeZBesedilom 12">
            <a:extLst>
              <a:ext uri="{FF2B5EF4-FFF2-40B4-BE49-F238E27FC236}">
                <a16:creationId xmlns:a16="http://schemas.microsoft.com/office/drawing/2014/main" id="{38B4AB8F-B4CA-A4E8-1596-D5C4E1A1D609}"/>
              </a:ext>
            </a:extLst>
          </p:cNvPr>
          <p:cNvSpPr txBox="1"/>
          <p:nvPr/>
        </p:nvSpPr>
        <p:spPr>
          <a:xfrm>
            <a:off x="8868945" y="4857133"/>
            <a:ext cx="2591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1400" dirty="0"/>
              <a:t>Začetni </a:t>
            </a:r>
            <a:r>
              <a:rPr lang="sl-SI" sz="1400" dirty="0" err="1"/>
              <a:t>kanban</a:t>
            </a:r>
            <a:r>
              <a:rPr lang="sl-SI" sz="1400" dirty="0"/>
              <a:t> 1. teden 2. dela</a:t>
            </a:r>
          </a:p>
        </p:txBody>
      </p:sp>
      <p:sp>
        <p:nvSpPr>
          <p:cNvPr id="15" name="PoljeZBesedilom 14">
            <a:extLst>
              <a:ext uri="{FF2B5EF4-FFF2-40B4-BE49-F238E27FC236}">
                <a16:creationId xmlns:a16="http://schemas.microsoft.com/office/drawing/2014/main" id="{DEBD0725-6C85-84BA-CB72-EFB946B78386}"/>
              </a:ext>
            </a:extLst>
          </p:cNvPr>
          <p:cNvSpPr txBox="1"/>
          <p:nvPr/>
        </p:nvSpPr>
        <p:spPr>
          <a:xfrm>
            <a:off x="6468574" y="3650210"/>
            <a:ext cx="2882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1400" dirty="0"/>
              <a:t>Domača stran</a:t>
            </a:r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A14C99F8-E66C-D2B3-4EA5-4892A3E2C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6160"/>
            <a:ext cx="5503375" cy="2237925"/>
          </a:xfrm>
        </p:spPr>
        <p:txBody>
          <a:bodyPr>
            <a:normAutofit/>
          </a:bodyPr>
          <a:lstStyle/>
          <a:p>
            <a:r>
              <a:rPr lang="sl-SI" dirty="0"/>
              <a:t>Drug Del</a:t>
            </a:r>
          </a:p>
        </p:txBody>
      </p:sp>
    </p:spTree>
    <p:extLst>
      <p:ext uri="{BB962C8B-B14F-4D97-AF65-F5344CB8AC3E}">
        <p14:creationId xmlns:p14="http://schemas.microsoft.com/office/powerpoint/2010/main" val="2193571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6" name="Rectangle 1055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A14C99F8-E66C-D2B3-4EA5-4892A3E2C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6160"/>
            <a:ext cx="5503375" cy="2237925"/>
          </a:xfrm>
        </p:spPr>
        <p:txBody>
          <a:bodyPr>
            <a:normAutofit/>
          </a:bodyPr>
          <a:lstStyle/>
          <a:p>
            <a:r>
              <a:rPr lang="sl-SI" dirty="0"/>
              <a:t>Drug Del</a:t>
            </a:r>
          </a:p>
        </p:txBody>
      </p: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Slika 4" descr="Slika, ki vsebuje besede miza&#10;&#10;Opis je samodejno ustvarjen">
            <a:extLst>
              <a:ext uri="{FF2B5EF4-FFF2-40B4-BE49-F238E27FC236}">
                <a16:creationId xmlns:a16="http://schemas.microsoft.com/office/drawing/2014/main" id="{331A4DDD-877D-8F18-A931-5E59C90E6B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79962" y="664659"/>
            <a:ext cx="3909455" cy="2697524"/>
          </a:xfrm>
          <a:prstGeom prst="rect">
            <a:avLst/>
          </a:prstGeom>
        </p:spPr>
      </p:pic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32033867-DB40-D342-349A-067E42804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3408254"/>
            <a:ext cx="5503374" cy="2470031"/>
          </a:xfrm>
        </p:spPr>
        <p:txBody>
          <a:bodyPr>
            <a:normAutofit fontScale="92500" lnSpcReduction="20000"/>
          </a:bodyPr>
          <a:lstStyle/>
          <a:p>
            <a:r>
              <a:rPr lang="sl-SI" sz="2000" dirty="0"/>
              <a:t>7. Teden – Drug del 2. teden </a:t>
            </a:r>
          </a:p>
          <a:p>
            <a:pPr marL="342900" indent="-342900">
              <a:buFontTx/>
              <a:buChar char="-"/>
            </a:pPr>
            <a:r>
              <a:rPr lang="sl-SI" sz="2000" dirty="0"/>
              <a:t>Delo je potekalo brez velikih težav</a:t>
            </a:r>
          </a:p>
          <a:p>
            <a:pPr marL="342900" indent="-342900">
              <a:buFontTx/>
              <a:buChar char="-"/>
            </a:pPr>
            <a:r>
              <a:rPr lang="sl-SI" sz="2000" dirty="0"/>
              <a:t>Lotili smo se preprostejših nalog</a:t>
            </a:r>
          </a:p>
          <a:p>
            <a:pPr marL="342900" indent="-342900">
              <a:buFontTx/>
              <a:buChar char="-"/>
            </a:pPr>
            <a:r>
              <a:rPr lang="sl-SI" sz="2000" dirty="0"/>
              <a:t>Izdelava makete po katerem je potem začel nastajati naš </a:t>
            </a:r>
            <a:r>
              <a:rPr lang="sl-SI" sz="2000" dirty="0" err="1"/>
              <a:t>frontend</a:t>
            </a:r>
            <a:r>
              <a:rPr lang="sl-SI" sz="2000" dirty="0"/>
              <a:t> aplikacije</a:t>
            </a:r>
          </a:p>
          <a:p>
            <a:pPr marL="342900" indent="-342900">
              <a:buFontTx/>
              <a:buChar char="-"/>
            </a:pPr>
            <a:r>
              <a:rPr lang="sl-SI" sz="2000" dirty="0" err="1"/>
              <a:t>Kanban</a:t>
            </a:r>
            <a:r>
              <a:rPr lang="sl-SI" sz="2000" dirty="0"/>
              <a:t> tabela je napredovala normalno</a:t>
            </a:r>
          </a:p>
          <a:p>
            <a:pPr marL="342900" indent="-342900">
              <a:buFontTx/>
              <a:buChar char="-"/>
            </a:pPr>
            <a:r>
              <a:rPr lang="sl-SI" sz="2000" dirty="0"/>
              <a:t>Komunikacija čez vikend za lažji napredek dela</a:t>
            </a:r>
          </a:p>
          <a:p>
            <a:pPr marL="342900" indent="-342900">
              <a:buFontTx/>
              <a:buChar char="-"/>
            </a:pPr>
            <a:endParaRPr lang="sl-SI" sz="2000" dirty="0"/>
          </a:p>
          <a:p>
            <a:pPr marL="342900" indent="-342900">
              <a:buFontTx/>
              <a:buChar char="-"/>
            </a:pPr>
            <a:endParaRPr lang="sl-SI" sz="2000" dirty="0"/>
          </a:p>
          <a:p>
            <a:pPr marL="342900" indent="-342900">
              <a:buFontTx/>
              <a:buChar char="-"/>
            </a:pPr>
            <a:endParaRPr lang="sl-SI" sz="2000" dirty="0"/>
          </a:p>
          <a:p>
            <a:endParaRPr lang="sl-SI" sz="2000" dirty="0"/>
          </a:p>
        </p:txBody>
      </p: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PoljeZBesedilom 5">
            <a:extLst>
              <a:ext uri="{FF2B5EF4-FFF2-40B4-BE49-F238E27FC236}">
                <a16:creationId xmlns:a16="http://schemas.microsoft.com/office/drawing/2014/main" id="{0267ED7F-A73D-98C4-D3C3-4CA22EC6167E}"/>
              </a:ext>
            </a:extLst>
          </p:cNvPr>
          <p:cNvSpPr txBox="1"/>
          <p:nvPr/>
        </p:nvSpPr>
        <p:spPr>
          <a:xfrm>
            <a:off x="7640855" y="5969318"/>
            <a:ext cx="2787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1400" dirty="0"/>
              <a:t>Maketa po 2. tednu drugega dela</a:t>
            </a:r>
          </a:p>
        </p:txBody>
      </p:sp>
      <p:sp>
        <p:nvSpPr>
          <p:cNvPr id="7" name="PoljeZBesedilom 6">
            <a:extLst>
              <a:ext uri="{FF2B5EF4-FFF2-40B4-BE49-F238E27FC236}">
                <a16:creationId xmlns:a16="http://schemas.microsoft.com/office/drawing/2014/main" id="{53A68504-51F4-AEC2-B66E-19B4A16F46D2}"/>
              </a:ext>
            </a:extLst>
          </p:cNvPr>
          <p:cNvSpPr txBox="1"/>
          <p:nvPr/>
        </p:nvSpPr>
        <p:spPr>
          <a:xfrm>
            <a:off x="7695153" y="3359642"/>
            <a:ext cx="2787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1400" dirty="0" err="1"/>
              <a:t>Kanban</a:t>
            </a:r>
            <a:r>
              <a:rPr lang="sl-SI" sz="1400" dirty="0"/>
              <a:t> 2. teden drugega dela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484963F-6D10-D8B7-961C-DA58DB94A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603" y="3663017"/>
            <a:ext cx="3492017" cy="230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73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6" name="Rectangle 1055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A14C99F8-E66C-D2B3-4EA5-4892A3E2C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6160"/>
            <a:ext cx="5503375" cy="2237925"/>
          </a:xfrm>
        </p:spPr>
        <p:txBody>
          <a:bodyPr>
            <a:normAutofit/>
          </a:bodyPr>
          <a:lstStyle/>
          <a:p>
            <a:r>
              <a:rPr lang="sl-SI" dirty="0"/>
              <a:t>Drug Del</a:t>
            </a:r>
          </a:p>
        </p:txBody>
      </p: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PoljeZBesedilom 6">
            <a:extLst>
              <a:ext uri="{FF2B5EF4-FFF2-40B4-BE49-F238E27FC236}">
                <a16:creationId xmlns:a16="http://schemas.microsoft.com/office/drawing/2014/main" id="{53A68504-51F4-AEC2-B66E-19B4A16F46D2}"/>
              </a:ext>
            </a:extLst>
          </p:cNvPr>
          <p:cNvSpPr txBox="1"/>
          <p:nvPr/>
        </p:nvSpPr>
        <p:spPr>
          <a:xfrm>
            <a:off x="7202891" y="3333776"/>
            <a:ext cx="3663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1400" dirty="0" err="1"/>
              <a:t>Kanban</a:t>
            </a:r>
            <a:r>
              <a:rPr lang="sl-SI" sz="1400" dirty="0"/>
              <a:t> po koncu 3. tedna drugega dela</a:t>
            </a:r>
          </a:p>
        </p:txBody>
      </p:sp>
      <p:pic>
        <p:nvPicPr>
          <p:cNvPr id="4" name="Slika 3" descr="Slika, ki vsebuje besede miza&#10;&#10;Opis je samodejno ustvarjen">
            <a:extLst>
              <a:ext uri="{FF2B5EF4-FFF2-40B4-BE49-F238E27FC236}">
                <a16:creationId xmlns:a16="http://schemas.microsoft.com/office/drawing/2014/main" id="{404C90A3-2DDA-33F2-0BD9-1D4ECFE10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164" y="636341"/>
            <a:ext cx="5111050" cy="26777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AB21AA-B1E1-27F3-4491-D908A63879E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610240" y="3657600"/>
            <a:ext cx="2847960" cy="2286000"/>
          </a:xfrm>
          <a:prstGeom prst="rect">
            <a:avLst/>
          </a:prstGeom>
          <a:ln w="0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300F11-51D1-254D-597A-B48AC9A05C3E}"/>
              </a:ext>
            </a:extLst>
          </p:cNvPr>
          <p:cNvPicPr/>
          <p:nvPr/>
        </p:nvPicPr>
        <p:blipFill>
          <a:blip r:embed="rId4"/>
          <a:srcRect l="23118" t="14845" r="20627" b="10897"/>
          <a:stretch/>
        </p:blipFill>
        <p:spPr>
          <a:xfrm>
            <a:off x="8318471" y="4643271"/>
            <a:ext cx="3210772" cy="1647962"/>
          </a:xfrm>
          <a:prstGeom prst="rect">
            <a:avLst/>
          </a:prstGeom>
          <a:ln w="0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90914F-979E-DE67-9F94-AB6550CDCA90}"/>
              </a:ext>
            </a:extLst>
          </p:cNvPr>
          <p:cNvPicPr/>
          <p:nvPr/>
        </p:nvPicPr>
        <p:blipFill>
          <a:blip r:embed="rId5"/>
          <a:srcRect l="14456" r="4918" b="12795"/>
          <a:stretch/>
        </p:blipFill>
        <p:spPr>
          <a:xfrm>
            <a:off x="8361231" y="3631882"/>
            <a:ext cx="3268440" cy="1164240"/>
          </a:xfrm>
          <a:prstGeom prst="rect">
            <a:avLst/>
          </a:prstGeom>
          <a:ln w="0">
            <a:noFill/>
          </a:ln>
        </p:spPr>
      </p:pic>
      <p:sp>
        <p:nvSpPr>
          <p:cNvPr id="6" name="PoljeZBesedilom 5">
            <a:extLst>
              <a:ext uri="{FF2B5EF4-FFF2-40B4-BE49-F238E27FC236}">
                <a16:creationId xmlns:a16="http://schemas.microsoft.com/office/drawing/2014/main" id="{0267ED7F-A73D-98C4-D3C3-4CA22EC6167E}"/>
              </a:ext>
            </a:extLst>
          </p:cNvPr>
          <p:cNvSpPr txBox="1"/>
          <p:nvPr/>
        </p:nvSpPr>
        <p:spPr>
          <a:xfrm>
            <a:off x="6935190" y="5969318"/>
            <a:ext cx="4694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1400" dirty="0"/>
              <a:t>Končni izgled spletne aplikacije po 3. tednu drugega dela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32033867-DB40-D342-349A-067E42804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3408254"/>
            <a:ext cx="5503374" cy="2470031"/>
          </a:xfrm>
        </p:spPr>
        <p:txBody>
          <a:bodyPr>
            <a:normAutofit/>
          </a:bodyPr>
          <a:lstStyle/>
          <a:p>
            <a:r>
              <a:rPr lang="sl-SI" sz="2000" dirty="0"/>
              <a:t>8. Teden – Drug del 3. teden </a:t>
            </a:r>
          </a:p>
          <a:p>
            <a:pPr marL="342900" indent="-342900">
              <a:buFontTx/>
              <a:buChar char="-"/>
            </a:pPr>
            <a:r>
              <a:rPr lang="sl-SI" sz="2000" dirty="0"/>
              <a:t>Prišlo je do majhnih težav pri razdelitvi dela, zaradi tega smo bili proti koncu malo v časovni stiski (neučinkovito delovanje)</a:t>
            </a:r>
          </a:p>
          <a:p>
            <a:pPr marL="342900" indent="-342900">
              <a:buFontTx/>
              <a:buChar char="-"/>
            </a:pPr>
            <a:r>
              <a:rPr lang="sl-SI" sz="2000" dirty="0"/>
              <a:t>Kljub temu izdelava vseh ključnih delov je bila uspešna</a:t>
            </a:r>
          </a:p>
          <a:p>
            <a:pPr marL="342900" indent="-342900">
              <a:buFontTx/>
              <a:buChar char="-"/>
            </a:pPr>
            <a:endParaRPr lang="sl-SI" sz="2000" dirty="0"/>
          </a:p>
          <a:p>
            <a:pPr marL="342900" indent="-342900">
              <a:buFontTx/>
              <a:buChar char="-"/>
            </a:pPr>
            <a:endParaRPr lang="sl-SI" sz="2000" dirty="0"/>
          </a:p>
          <a:p>
            <a:endParaRPr lang="sl-SI" sz="2000" dirty="0"/>
          </a:p>
        </p:txBody>
      </p:sp>
    </p:spTree>
    <p:extLst>
      <p:ext uri="{BB962C8B-B14F-4D97-AF65-F5344CB8AC3E}">
        <p14:creationId xmlns:p14="http://schemas.microsoft.com/office/powerpoint/2010/main" val="1744594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1371960" y="-51228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sl-SI" sz="6000" b="0" strike="noStrike" spc="-1">
                <a:solidFill>
                  <a:srgbClr val="000000"/>
                </a:solidFill>
                <a:latin typeface="Calibri Light"/>
              </a:rPr>
              <a:t>Demonstracija</a:t>
            </a:r>
            <a:endParaRPr lang="sl-SI" sz="60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3" name="Picture 192"/>
          <p:cNvPicPr/>
          <p:nvPr/>
        </p:nvPicPr>
        <p:blipFill>
          <a:blip r:embed="rId2"/>
          <a:stretch/>
        </p:blipFill>
        <p:spPr>
          <a:xfrm>
            <a:off x="164160" y="1393560"/>
            <a:ext cx="6009480" cy="3657600"/>
          </a:xfrm>
          <a:prstGeom prst="rect">
            <a:avLst/>
          </a:prstGeom>
          <a:ln w="0">
            <a:noFill/>
          </a:ln>
        </p:spPr>
      </p:pic>
      <p:pic>
        <p:nvPicPr>
          <p:cNvPr id="194" name="Picture 193"/>
          <p:cNvPicPr/>
          <p:nvPr/>
        </p:nvPicPr>
        <p:blipFill>
          <a:blip r:embed="rId3"/>
          <a:stretch/>
        </p:blipFill>
        <p:spPr>
          <a:xfrm>
            <a:off x="6208200" y="1397880"/>
            <a:ext cx="5943600" cy="5231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isar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evelVTI">
  <a:themeElements>
    <a:clrScheme name="AnalogousFromDarkSeedLeftStep">
      <a:dk1>
        <a:srgbClr val="000000"/>
      </a:dk1>
      <a:lt1>
        <a:srgbClr val="FFFFFF"/>
      </a:lt1>
      <a:dk2>
        <a:srgbClr val="322E1C"/>
      </a:dk2>
      <a:lt2>
        <a:srgbClr val="F0F1F3"/>
      </a:lt2>
      <a:accent1>
        <a:srgbClr val="B3A046"/>
      </a:accent1>
      <a:accent2>
        <a:srgbClr val="B16B3B"/>
      </a:accent2>
      <a:accent3>
        <a:srgbClr val="C34D4E"/>
      </a:accent3>
      <a:accent4>
        <a:srgbClr val="B13B6D"/>
      </a:accent4>
      <a:accent5>
        <a:srgbClr val="C34DB0"/>
      </a:accent5>
      <a:accent6>
        <a:srgbClr val="933BB1"/>
      </a:accent6>
      <a:hlink>
        <a:srgbClr val="C2489A"/>
      </a:hlink>
      <a:folHlink>
        <a:srgbClr val="7F7F7F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439</Words>
  <Application>Microsoft Office PowerPoint</Application>
  <PresentationFormat>Widescreen</PresentationFormat>
  <Paragraphs>73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Seaford</vt:lpstr>
      <vt:lpstr>Officeova tema</vt:lpstr>
      <vt:lpstr>LevelVTI</vt:lpstr>
      <vt:lpstr>Spletna aplikacija za ogled plezalnih poti</vt:lpstr>
      <vt:lpstr>Prvi Del</vt:lpstr>
      <vt:lpstr>Prvi Del</vt:lpstr>
      <vt:lpstr>Prvi Del</vt:lpstr>
      <vt:lpstr>Prvi Del</vt:lpstr>
      <vt:lpstr>Drug Del</vt:lpstr>
      <vt:lpstr>Drug Del</vt:lpstr>
      <vt:lpstr>Drug Del</vt:lpstr>
      <vt:lpstr>Demonstracija</vt:lpstr>
      <vt:lpstr>Stvari, ki bi lahko izboljšali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Spletna aplikacija za ogled plezalnih poti</dc:title>
  <dc:creator>Jure Farič</dc:creator>
  <cp:lastModifiedBy>Urban Prah</cp:lastModifiedBy>
  <cp:revision>12</cp:revision>
  <dcterms:created xsi:type="dcterms:W3CDTF">2022-12-26T16:11:28Z</dcterms:created>
  <dcterms:modified xsi:type="dcterms:W3CDTF">2022-12-27T09:16:24Z</dcterms:modified>
</cp:coreProperties>
</file>